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368808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493576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75018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небольшой дождь. Ночью и утром туман. Ветер  юго-западный с переходом на северный 5-10 м/с. Температура воздуха ночью 8-10, днем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38388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29537</TotalTime>
  <Words>585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4234</cp:revision>
  <cp:lastPrinted>2021-10-15T03:50:29Z</cp:lastPrinted>
  <dcterms:created xsi:type="dcterms:W3CDTF">2018-03-27T06:03:00Z</dcterms:created>
  <dcterms:modified xsi:type="dcterms:W3CDTF">2026-04-23T06:33:57Z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